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309" r:id="rId3"/>
    <p:sldId id="308" r:id="rId4"/>
    <p:sldId id="306" r:id="rId5"/>
    <p:sldId id="307" r:id="rId6"/>
    <p:sldId id="305" r:id="rId7"/>
    <p:sldId id="271" r:id="rId8"/>
    <p:sldId id="272" r:id="rId9"/>
    <p:sldId id="278" r:id="rId10"/>
    <p:sldId id="279" r:id="rId11"/>
    <p:sldId id="273" r:id="rId12"/>
    <p:sldId id="263" r:id="rId13"/>
    <p:sldId id="304" r:id="rId14"/>
    <p:sldId id="303" r:id="rId15"/>
    <p:sldId id="259" r:id="rId16"/>
    <p:sldId id="260" r:id="rId17"/>
    <p:sldId id="310" r:id="rId18"/>
    <p:sldId id="313" r:id="rId19"/>
    <p:sldId id="311" r:id="rId20"/>
    <p:sldId id="312" r:id="rId21"/>
  </p:sldIdLst>
  <p:sldSz cx="37161788" cy="18791238"/>
  <p:notesSz cx="6858000" cy="9144000"/>
  <p:defaultTextStyle>
    <a:defPPr>
      <a:defRPr lang="en-US"/>
    </a:defPPr>
    <a:lvl1pPr marL="0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1pPr>
    <a:lvl2pPr marL="1721545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2pPr>
    <a:lvl3pPr marL="3443089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3pPr>
    <a:lvl4pPr marL="5164633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4pPr>
    <a:lvl5pPr marL="6886177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5pPr>
    <a:lvl6pPr marL="8607722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6pPr>
    <a:lvl7pPr marL="10329266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7pPr>
    <a:lvl8pPr marL="12050810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8pPr>
    <a:lvl9pPr marL="13772354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919">
          <p15:clr>
            <a:srgbClr val="A4A3A4"/>
          </p15:clr>
        </p15:guide>
        <p15:guide id="2" pos="117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" d="100"/>
          <a:sy n="14" d="100"/>
        </p:scale>
        <p:origin x="-144" y="-941"/>
      </p:cViewPr>
      <p:guideLst>
        <p:guide orient="horz" pos="5919"/>
        <p:guide pos="117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A53DF-AD73-4CED-9205-45E38CD7D54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8" y="685800"/>
            <a:ext cx="67786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9F624-9CA1-4331-A58C-F7D6E0579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55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80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14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2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42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16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6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7134" y="5837469"/>
            <a:ext cx="31587520" cy="4027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4268" y="10648368"/>
            <a:ext cx="26013252" cy="48022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2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43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86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607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329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5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72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1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942296" y="752524"/>
            <a:ext cx="8361402" cy="16033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8089" y="752524"/>
            <a:ext cx="24464844" cy="16033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8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525" y="12075113"/>
            <a:ext cx="31587520" cy="3732151"/>
          </a:xfrm>
        </p:spPr>
        <p:txBody>
          <a:bodyPr anchor="t"/>
          <a:lstStyle>
            <a:lvl1pPr algn="l">
              <a:defRPr sz="151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5525" y="7964529"/>
            <a:ext cx="31587520" cy="4110582"/>
          </a:xfrm>
        </p:spPr>
        <p:txBody>
          <a:bodyPr anchor="b"/>
          <a:lstStyle>
            <a:lvl1pPr marL="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1pPr>
            <a:lvl2pPr marL="172154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2pPr>
            <a:lvl3pPr marL="3443089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5164633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4pPr>
            <a:lvl5pPr marL="6886177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5pPr>
            <a:lvl6pPr marL="8607722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6pPr>
            <a:lvl7pPr marL="10329266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7pPr>
            <a:lvl8pPr marL="1205081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8pPr>
            <a:lvl9pPr marL="13772354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8089" y="4384623"/>
            <a:ext cx="16413123" cy="12401349"/>
          </a:xfrm>
        </p:spPr>
        <p:txBody>
          <a:bodyPr/>
          <a:lstStyle>
            <a:lvl1pPr>
              <a:defRPr sz="10500"/>
            </a:lvl1pPr>
            <a:lvl2pPr>
              <a:defRPr sz="91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0576" y="4384623"/>
            <a:ext cx="16413123" cy="12401349"/>
          </a:xfrm>
        </p:spPr>
        <p:txBody>
          <a:bodyPr/>
          <a:lstStyle>
            <a:lvl1pPr>
              <a:defRPr sz="10500"/>
            </a:lvl1pPr>
            <a:lvl2pPr>
              <a:defRPr sz="91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0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8089" y="4206283"/>
            <a:ext cx="16419577" cy="1752978"/>
          </a:xfrm>
        </p:spPr>
        <p:txBody>
          <a:bodyPr anchor="b"/>
          <a:lstStyle>
            <a:lvl1pPr marL="0" indent="0">
              <a:buNone/>
              <a:defRPr sz="9100" b="1"/>
            </a:lvl1pPr>
            <a:lvl2pPr marL="1721545" indent="0">
              <a:buNone/>
              <a:defRPr sz="7500" b="1"/>
            </a:lvl2pPr>
            <a:lvl3pPr marL="3443089" indent="0">
              <a:buNone/>
              <a:defRPr sz="6700" b="1"/>
            </a:lvl3pPr>
            <a:lvl4pPr marL="5164633" indent="0">
              <a:buNone/>
              <a:defRPr sz="6000" b="1"/>
            </a:lvl4pPr>
            <a:lvl5pPr marL="6886177" indent="0">
              <a:buNone/>
              <a:defRPr sz="6000" b="1"/>
            </a:lvl5pPr>
            <a:lvl6pPr marL="8607722" indent="0">
              <a:buNone/>
              <a:defRPr sz="6000" b="1"/>
            </a:lvl6pPr>
            <a:lvl7pPr marL="10329266" indent="0">
              <a:buNone/>
              <a:defRPr sz="6000" b="1"/>
            </a:lvl7pPr>
            <a:lvl8pPr marL="12050810" indent="0">
              <a:buNone/>
              <a:defRPr sz="6000" b="1"/>
            </a:lvl8pPr>
            <a:lvl9pPr marL="13772354" indent="0">
              <a:buNone/>
              <a:defRPr sz="6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8089" y="5959259"/>
            <a:ext cx="16419577" cy="10826712"/>
          </a:xfrm>
        </p:spPr>
        <p:txBody>
          <a:bodyPr/>
          <a:lstStyle>
            <a:lvl1pPr>
              <a:defRPr sz="91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877678" y="4206283"/>
            <a:ext cx="16426026" cy="1752978"/>
          </a:xfrm>
        </p:spPr>
        <p:txBody>
          <a:bodyPr anchor="b"/>
          <a:lstStyle>
            <a:lvl1pPr marL="0" indent="0">
              <a:buNone/>
              <a:defRPr sz="9100" b="1"/>
            </a:lvl1pPr>
            <a:lvl2pPr marL="1721545" indent="0">
              <a:buNone/>
              <a:defRPr sz="7500" b="1"/>
            </a:lvl2pPr>
            <a:lvl3pPr marL="3443089" indent="0">
              <a:buNone/>
              <a:defRPr sz="6700" b="1"/>
            </a:lvl3pPr>
            <a:lvl4pPr marL="5164633" indent="0">
              <a:buNone/>
              <a:defRPr sz="6000" b="1"/>
            </a:lvl4pPr>
            <a:lvl5pPr marL="6886177" indent="0">
              <a:buNone/>
              <a:defRPr sz="6000" b="1"/>
            </a:lvl5pPr>
            <a:lvl6pPr marL="8607722" indent="0">
              <a:buNone/>
              <a:defRPr sz="6000" b="1"/>
            </a:lvl6pPr>
            <a:lvl7pPr marL="10329266" indent="0">
              <a:buNone/>
              <a:defRPr sz="6000" b="1"/>
            </a:lvl7pPr>
            <a:lvl8pPr marL="12050810" indent="0">
              <a:buNone/>
              <a:defRPr sz="6000" b="1"/>
            </a:lvl8pPr>
            <a:lvl9pPr marL="13772354" indent="0">
              <a:buNone/>
              <a:defRPr sz="6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877678" y="5959259"/>
            <a:ext cx="16426026" cy="10826712"/>
          </a:xfrm>
        </p:spPr>
        <p:txBody>
          <a:bodyPr/>
          <a:lstStyle>
            <a:lvl1pPr>
              <a:defRPr sz="91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37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5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096" y="748172"/>
            <a:ext cx="12225972" cy="3184071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9227" y="748171"/>
            <a:ext cx="20774472" cy="16037801"/>
          </a:xfrm>
        </p:spPr>
        <p:txBody>
          <a:bodyPr/>
          <a:lstStyle>
            <a:lvl1pPr>
              <a:defRPr sz="12000"/>
            </a:lvl1pPr>
            <a:lvl2pPr>
              <a:defRPr sz="10500"/>
            </a:lvl2pPr>
            <a:lvl3pPr>
              <a:defRPr sz="91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8096" y="3932244"/>
            <a:ext cx="12225972" cy="12853730"/>
          </a:xfrm>
        </p:spPr>
        <p:txBody>
          <a:bodyPr/>
          <a:lstStyle>
            <a:lvl1pPr marL="0" indent="0">
              <a:buNone/>
              <a:defRPr sz="5300"/>
            </a:lvl1pPr>
            <a:lvl2pPr marL="1721545" indent="0">
              <a:buNone/>
              <a:defRPr sz="4500"/>
            </a:lvl2pPr>
            <a:lvl3pPr marL="3443089" indent="0">
              <a:buNone/>
              <a:defRPr sz="3800"/>
            </a:lvl3pPr>
            <a:lvl4pPr marL="5164633" indent="0">
              <a:buNone/>
              <a:defRPr sz="3400"/>
            </a:lvl4pPr>
            <a:lvl5pPr marL="6886177" indent="0">
              <a:buNone/>
              <a:defRPr sz="3400"/>
            </a:lvl5pPr>
            <a:lvl6pPr marL="8607722" indent="0">
              <a:buNone/>
              <a:defRPr sz="3400"/>
            </a:lvl6pPr>
            <a:lvl7pPr marL="10329266" indent="0">
              <a:buNone/>
              <a:defRPr sz="3400"/>
            </a:lvl7pPr>
            <a:lvl8pPr marL="12050810" indent="0">
              <a:buNone/>
              <a:defRPr sz="3400"/>
            </a:lvl8pPr>
            <a:lvl9pPr marL="13772354" indent="0">
              <a:buNone/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3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3970" y="13153867"/>
            <a:ext cx="22297073" cy="1552889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283970" y="1679032"/>
            <a:ext cx="22297073" cy="11274743"/>
          </a:xfrm>
        </p:spPr>
        <p:txBody>
          <a:bodyPr/>
          <a:lstStyle>
            <a:lvl1pPr marL="0" indent="0">
              <a:buNone/>
              <a:defRPr sz="12000"/>
            </a:lvl1pPr>
            <a:lvl2pPr marL="1721545" indent="0">
              <a:buNone/>
              <a:defRPr sz="10500"/>
            </a:lvl2pPr>
            <a:lvl3pPr marL="3443089" indent="0">
              <a:buNone/>
              <a:defRPr sz="9100"/>
            </a:lvl3pPr>
            <a:lvl4pPr marL="5164633" indent="0">
              <a:buNone/>
              <a:defRPr sz="7500"/>
            </a:lvl4pPr>
            <a:lvl5pPr marL="6886177" indent="0">
              <a:buNone/>
              <a:defRPr sz="7500"/>
            </a:lvl5pPr>
            <a:lvl6pPr marL="8607722" indent="0">
              <a:buNone/>
              <a:defRPr sz="7500"/>
            </a:lvl6pPr>
            <a:lvl7pPr marL="10329266" indent="0">
              <a:buNone/>
              <a:defRPr sz="7500"/>
            </a:lvl7pPr>
            <a:lvl8pPr marL="12050810" indent="0">
              <a:buNone/>
              <a:defRPr sz="7500"/>
            </a:lvl8pPr>
            <a:lvl9pPr marL="13772354" indent="0">
              <a:buNone/>
              <a:defRPr sz="7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83970" y="14706755"/>
            <a:ext cx="22297073" cy="2205359"/>
          </a:xfrm>
        </p:spPr>
        <p:txBody>
          <a:bodyPr/>
          <a:lstStyle>
            <a:lvl1pPr marL="0" indent="0">
              <a:buNone/>
              <a:defRPr sz="5300"/>
            </a:lvl1pPr>
            <a:lvl2pPr marL="1721545" indent="0">
              <a:buNone/>
              <a:defRPr sz="4500"/>
            </a:lvl2pPr>
            <a:lvl3pPr marL="3443089" indent="0">
              <a:buNone/>
              <a:defRPr sz="3800"/>
            </a:lvl3pPr>
            <a:lvl4pPr marL="5164633" indent="0">
              <a:buNone/>
              <a:defRPr sz="3400"/>
            </a:lvl4pPr>
            <a:lvl5pPr marL="6886177" indent="0">
              <a:buNone/>
              <a:defRPr sz="3400"/>
            </a:lvl5pPr>
            <a:lvl6pPr marL="8607722" indent="0">
              <a:buNone/>
              <a:defRPr sz="3400"/>
            </a:lvl6pPr>
            <a:lvl7pPr marL="10329266" indent="0">
              <a:buNone/>
              <a:defRPr sz="3400"/>
            </a:lvl7pPr>
            <a:lvl8pPr marL="12050810" indent="0">
              <a:buNone/>
              <a:defRPr sz="3400"/>
            </a:lvl8pPr>
            <a:lvl9pPr marL="13772354" indent="0">
              <a:buNone/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0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8090" y="752521"/>
            <a:ext cx="33445609" cy="3131873"/>
          </a:xfrm>
          <a:prstGeom prst="rect">
            <a:avLst/>
          </a:prstGeom>
        </p:spPr>
        <p:txBody>
          <a:bodyPr vert="horz" lIns="344309" tIns="172154" rIns="344309" bIns="17215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8090" y="4384623"/>
            <a:ext cx="33445609" cy="12401349"/>
          </a:xfrm>
          <a:prstGeom prst="rect">
            <a:avLst/>
          </a:prstGeom>
        </p:spPr>
        <p:txBody>
          <a:bodyPr vert="horz" lIns="344309" tIns="172154" rIns="344309" bIns="1721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8089" y="17416699"/>
            <a:ext cx="8671084" cy="1000460"/>
          </a:xfrm>
          <a:prstGeom prst="rect">
            <a:avLst/>
          </a:prstGeom>
        </p:spPr>
        <p:txBody>
          <a:bodyPr vert="horz" lIns="344309" tIns="172154" rIns="344309" bIns="172154" rtlCol="0" anchor="ctr"/>
          <a:lstStyle>
            <a:lvl1pPr algn="l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696944" y="17416699"/>
            <a:ext cx="11767900" cy="1000460"/>
          </a:xfrm>
          <a:prstGeom prst="rect">
            <a:avLst/>
          </a:prstGeom>
        </p:spPr>
        <p:txBody>
          <a:bodyPr vert="horz" lIns="344309" tIns="172154" rIns="344309" bIns="172154" rtlCol="0" anchor="ctr"/>
          <a:lstStyle>
            <a:lvl1pPr algn="ct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632615" y="17416699"/>
            <a:ext cx="8671084" cy="1000460"/>
          </a:xfrm>
          <a:prstGeom prst="rect">
            <a:avLst/>
          </a:prstGeom>
        </p:spPr>
        <p:txBody>
          <a:bodyPr vert="horz" lIns="344309" tIns="172154" rIns="344309" bIns="172154" rtlCol="0" anchor="ctr"/>
          <a:lstStyle>
            <a:lvl1pPr algn="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43089" rtl="0" eaLnBrk="1" latinLnBrk="0" hangingPunct="1">
        <a:spcBef>
          <a:spcPct val="0"/>
        </a:spcBef>
        <a:buNone/>
        <a:defRPr sz="16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91159" indent="-1291159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97509" indent="-1075965" algn="l" defTabSz="3443089" rtl="0" eaLnBrk="1" latinLnBrk="0" hangingPunct="1">
        <a:spcBef>
          <a:spcPct val="20000"/>
        </a:spcBef>
        <a:buFont typeface="Arial" panose="020B0604020202020204" pitchFamily="34" charset="0"/>
        <a:buChar char="–"/>
        <a:defRPr sz="10500" kern="1200">
          <a:solidFill>
            <a:schemeClr val="tx1"/>
          </a:solidFill>
          <a:latin typeface="+mn-lt"/>
          <a:ea typeface="+mn-ea"/>
          <a:cs typeface="+mn-cs"/>
        </a:defRPr>
      </a:lvl2pPr>
      <a:lvl3pPr marL="4303861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3pPr>
      <a:lvl4pPr marL="6025405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746949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»"/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468494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190038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2911583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3127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1pPr>
      <a:lvl2pPr marL="1721545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3443089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4633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4pPr>
      <a:lvl5pPr marL="6886177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5pPr>
      <a:lvl6pPr marL="8607722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6pPr>
      <a:lvl7pPr marL="10329266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50810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72354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-1"/>
            <a:ext cx="37161771" cy="18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"/>
            <a:ext cx="37161783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3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"/>
            <a:ext cx="37161779" cy="187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1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-1"/>
            <a:ext cx="37161777" cy="187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7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31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7161788" cy="1470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30634" y="173717"/>
            <a:ext cx="1043940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Architecture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94" y="3900862"/>
            <a:ext cx="33561068" cy="1281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37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7161788" cy="1470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30634" y="173717"/>
            <a:ext cx="1043940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Sequence diagram - Login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94" y="1842181"/>
            <a:ext cx="20306873" cy="165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1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63" y="2156619"/>
            <a:ext cx="21417002" cy="160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37161788" cy="1470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75294" y="173717"/>
            <a:ext cx="1232814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Sequence diagram - Dashboard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-1"/>
            <a:ext cx="37161771" cy="187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23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694" y="2018529"/>
            <a:ext cx="24689639" cy="155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37161788" cy="1470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37094" y="173717"/>
            <a:ext cx="1508760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Sequence diagram - </a:t>
            </a:r>
            <a:r>
              <a:rPr lang="en-US" dirty="0">
                <a:solidFill>
                  <a:schemeClr val="bg1"/>
                </a:solidFill>
              </a:rPr>
              <a:t>See site’s description</a:t>
            </a:r>
          </a:p>
        </p:txBody>
      </p:sp>
    </p:spTree>
    <p:extLst>
      <p:ext uri="{BB962C8B-B14F-4D97-AF65-F5344CB8AC3E}">
        <p14:creationId xmlns:p14="http://schemas.microsoft.com/office/powerpoint/2010/main" val="7215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-1"/>
            <a:ext cx="37161771" cy="18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-1"/>
            <a:ext cx="37161771" cy="187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-1"/>
            <a:ext cx="37161769" cy="187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9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-1"/>
            <a:ext cx="37161773" cy="18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"/>
            <a:ext cx="37161783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"/>
            <a:ext cx="37161783" cy="18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4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55</Words>
  <Application>Microsoft Office PowerPoint</Application>
  <PresentationFormat>Custom</PresentationFormat>
  <Paragraphs>44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bamboojfc</dc:creator>
  <cp:lastModifiedBy>bamboojfc</cp:lastModifiedBy>
  <cp:revision>51</cp:revision>
  <dcterms:created xsi:type="dcterms:W3CDTF">2016-10-24T17:17:28Z</dcterms:created>
  <dcterms:modified xsi:type="dcterms:W3CDTF">2016-11-22T15:28:39Z</dcterms:modified>
</cp:coreProperties>
</file>